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slideMasters/slideMaster60.xml" ContentType="application/vnd.openxmlformats-officedocument.presentationml.slideMaster+xml"/>
  <Override PartName="/ppt/slides/slide60.xml" ContentType="application/vnd.openxmlformats-officedocument.presentationml.slide+xml"/>
  <Override PartName="/ppt/slideMasters/slideMaster61.xml" ContentType="application/vnd.openxmlformats-officedocument.presentationml.slideMaster+xml"/>
  <Override PartName="/ppt/slides/slide61.xml" ContentType="application/vnd.openxmlformats-officedocument.presentationml.slide+xml"/>
  <Override PartName="/ppt/slideMasters/slideMaster62.xml" ContentType="application/vnd.openxmlformats-officedocument.presentationml.slideMaster+xml"/>
  <Override PartName="/ppt/slides/slide62.xml" ContentType="application/vnd.openxmlformats-officedocument.presentationml.slide+xml"/>
  <Override PartName="/ppt/slideMasters/slideMaster63.xml" ContentType="application/vnd.openxmlformats-officedocument.presentationml.slideMaster+xml"/>
  <Override PartName="/ppt/slides/slide63.xml" ContentType="application/vnd.openxmlformats-officedocument.presentationml.slide+xml"/>
  <Override PartName="/ppt/slideMasters/slideMaster64.xml" ContentType="application/vnd.openxmlformats-officedocument.presentationml.slideMaster+xml"/>
  <Override PartName="/ppt/slides/slide64.xml" ContentType="application/vnd.openxmlformats-officedocument.presentationml.slide+xml"/>
  <Override PartName="/ppt/slideMasters/slideMaster65.xml" ContentType="application/vnd.openxmlformats-officedocument.presentationml.slideMaster+xml"/>
  <Override PartName="/ppt/slides/slide65.xml" ContentType="application/vnd.openxmlformats-officedocument.presentationml.slide+xml"/>
  <Override PartName="/ppt/slideMasters/slideMaster66.xml" ContentType="application/vnd.openxmlformats-officedocument.presentationml.slideMaster+xml"/>
  <Override PartName="/ppt/slides/slide66.xml" ContentType="application/vnd.openxmlformats-officedocument.presentationml.slide+xml"/>
  <Override PartName="/ppt/slideMasters/slideMaster67.xml" ContentType="application/vnd.openxmlformats-officedocument.presentationml.slideMaster+xml"/>
  <Override PartName="/ppt/slides/slide67.xml" ContentType="application/vnd.openxmlformats-officedocument.presentationml.slide+xml"/>
  <Override PartName="/ppt/slideMasters/slideMaster68.xml" ContentType="application/vnd.openxmlformats-officedocument.presentationml.slideMaster+xml"/>
  <Override PartName="/ppt/slides/slide68.xml" ContentType="application/vnd.openxmlformats-officedocument.presentationml.slide+xml"/>
  <Override PartName="/ppt/slideMasters/slideMaster69.xml" ContentType="application/vnd.openxmlformats-officedocument.presentationml.slideMaster+xml"/>
  <Override PartName="/ppt/slides/slide69.xml" ContentType="application/vnd.openxmlformats-officedocument.presentationml.slide+xml"/>
  <Override PartName="/ppt/slideMasters/slideMaster70.xml" ContentType="application/vnd.openxmlformats-officedocument.presentationml.slideMaster+xml"/>
  <Override PartName="/ppt/slides/slide70.xml" ContentType="application/vnd.openxmlformats-officedocument.presentationml.slide+xml"/>
  <Override PartName="/ppt/slideMasters/slideMaster71.xml" ContentType="application/vnd.openxmlformats-officedocument.presentationml.slideMaster+xml"/>
  <Override PartName="/ppt/slides/slide71.xml" ContentType="application/vnd.openxmlformats-officedocument.presentationml.slide+xml"/>
  <Override PartName="/ppt/slideMasters/slideMaster72.xml" ContentType="application/vnd.openxmlformats-officedocument.presentationml.slideMaster+xml"/>
  <Override PartName="/ppt/slides/slide72.xml" ContentType="application/vnd.openxmlformats-officedocument.presentationml.slide+xml"/>
  <Override PartName="/ppt/slideMasters/slideMaster73.xml" ContentType="application/vnd.openxmlformats-officedocument.presentationml.slideMaster+xml"/>
  <Override PartName="/ppt/slides/slide7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</p:sldIdLst>
  <p:notesMasterIdLst>
    <p:notesMasterId r:id="rId75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notesMaster" Target="notesMasters/notesMaster1.xml"/><Relationship Id="rId76" Type="http://schemas.openxmlformats.org/officeDocument/2006/relationships/presProps" Target="presProps.xml"/><Relationship Id="rId77" Type="http://schemas.openxmlformats.org/officeDocument/2006/relationships/viewProps" Target="viewProps.xml"/><Relationship Id="rId78" Type="http://schemas.openxmlformats.org/officeDocument/2006/relationships/theme" Target="theme/theme1.xml"/><Relationship Id="rId7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5.xml"/>
		</Relationships>
</file>

<file path=ppt/notesSlides/_rels/notesSlide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6.xml"/>
		</Relationships>
</file>

<file path=ppt/notesSlides/_rels/notesSlide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7.xml"/>
		</Relationships>
</file>

<file path=ppt/notesSlides/_rels/notesSlide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8.xml"/>
		</Relationships>
</file>

<file path=ppt/notesSlides/_rels/notesSlide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9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0.xml"/>
		</Relationships>
</file>

<file path=ppt/notesSlides/_rels/notesSlide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1.xml"/>
		</Relationships>
</file>

<file path=ppt/notesSlides/_rels/notesSlide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2.xml"/>
		</Relationships>
</file>

<file path=ppt/notesSlides/_rels/notesSlide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3.xml"/>
		</Relationships>
</file>

<file path=ppt/notesSlides/_rels/notesSlide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4.xml"/>
		</Relationships>
</file>

<file path=ppt/notesSlides/_rels/notesSlide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5.xml"/>
		</Relationships>
</file>

<file path=ppt/notesSlides/_rels/notesSlide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6.xml"/>
		</Relationships>
</file>

<file path=ppt/notesSlides/_rels/notesSlide6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7.xml"/>
		</Relationships>
</file>

<file path=ppt/notesSlides/_rels/notesSlide6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8.xml"/>
		</Relationships>
</file>

<file path=ppt/notesSlides/_rels/notesSlide6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9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7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0.xml"/>
		</Relationships>
</file>

<file path=ppt/notesSlides/_rels/notesSlide7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1.xml"/>
		</Relationships>
</file>

<file path=ppt/notesSlides/_rels/notesSlide7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2.xml"/>
		</Relationships>
</file>

<file path=ppt/notesSlides/_rels/notesSlide7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3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Be aware of known issues before 1st deployment
- Gain visual feedback on what parts of code needs to be fixed
- Spot potential gotchas in the new architecture
- Create a CI that reports errors quickly
- Ensure the team follows the same rules
- Move quickly whilst building stability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Be aware of known issues before deployment
- Clean up existing code smells
- Enforce coding standards and rules in the CI
- Standardize the codebase
- Make the devs happy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End users should only experience positive changes
- Be aware of the risky areas
- Keep data secure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Static Analysis is just one of many tools
- PHP mess detection
- PHP code sniffers
- PHP unit tests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Code needs to run to the point of failure before the bug is discovered
The code needs to run to see the errors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PHPStan should be a dev dependency.  Don't install it in production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You can provide multiple folders or files to analyse in the command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Updating the return type to allow for nullable values (:?string)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Level 0
- Basic checks
- unknown classes
- unknown functions
- unknown methods called on $this
- wrong number of arguments passed to those methods and functions
- always undefined variables
Level 1
- possibly undefined variables
- unknown magic methods and properties on classes with __call and __get
Level 2
- unknown methods checked on all expressions (not just $this)
- validating PHPDocs
Level 3
- Return types
- types assigned to properties
Level 4
- Dead code checking - always false instanceof and other type checks 
- Unreachable code after
Level 5
- Checking types of arguments passed to methods and functions
Level 6 
- Missing typehints
Level 7 
- Report partially wrong union types 
Level 8
- Report calling methods and accessing properties on nullable types
Level 9
- 9 be strict about the mixed type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This would normally error as both $firstName and $lastName have no data types
- You can also use two forward slashes (//)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Includes config switches to turn certain checks on and off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Enforce that no code can be merged into the main branches unless the CI fully passes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Don't analyse code that you haven't written.  
- Don't include the vendor
- Ignore any code that is automatically generated like migrations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Don't upgrade your framework or PHP version until you have fixed all PHPStan errors
- After upgrading your framework or PHP version run PHPStan as you may need to adjust your code
- After upgrading PHPStan run PHPStan to check if anything new has been picked up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Only reduce the level if you are 100% sure you cannot fix the issue
- Ignore one off errors via the config instead of opting to lower the level. You will end up missing other checks
- Try to not ignore or exclude any errors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Use the the max level. This will keep you at the highest possible level when PHPstan is upgraded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Fix errors in a separate branch which doesn't contain other features/fixes
- Ensure you have installed the correct support packages for your libraries and frameworks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This shows you what you are up against
- Don't be afraid of what you might find
- Keep note of how many errors you have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Do one level at a time
- Do it gradually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Unit tests
- Acceptance tests
- Sometimes if its broken it actually works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Run the next base level via phpstan.neon
- Mention what needs fixing to the team. They might not be aware that PHPStan has other levels
- Attempt to fix a level per sprint
- Rinse and repeat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Data integrity
- What type is $product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Documents the requirements of the array
- Autocompletion
- Ideally use an interface if this a common occurrence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Start from scratch, no code (yet)
- No architectural decisions have been made (yet)
- No frameworks or library’s chosen (yet)
- No bugs (yet)
- No end users (yet)
- Shopping list of new requirements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Native type hint wont work for the array shape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 need to use an annotation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Bugsnag or Sentry have pricing plans based on the number of events triggered.
- The more compliant your code is the less events will be triggered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It could be a spaghetti code base
- It could have mixture of frameworks and library's
- The code could be out of date
- It could be using an older version of PHP
- It could have incoming change requests
- It could have poor technical documentation
- There might be 0 tests
- There could be lots of known bugs
- There could be lots of unknown bugs
- There could be many end users. Some might be complaining
- There could be performance, security, and data integrity issues
- You could have a low confidence that an upgrading or improving something will work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Data integrity could be poor
- Existing user base
- Downtime issues
- There could be many reasons why a migration is needed
- Work arounds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0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73</Slides>
  <Notes>73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73</vt:i4>
      </vt:variant>
    </vt:vector>
  </HeadingPairs>
  <TitlesOfParts>
    <vt:vector size="7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2022-02-20T22:55:24Z</dcterms:created>
  <dcterms:modified xsi:type="dcterms:W3CDTF">2022-02-20T22:55:24Z</dcterms:modified>
</cp:coreProperties>
</file>